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3" r:id="rId5"/>
  </p:sldMasterIdLst>
  <p:notesMasterIdLst>
    <p:notesMasterId r:id="rId26"/>
  </p:notesMasterIdLst>
  <p:handoutMasterIdLst>
    <p:handoutMasterId r:id="rId27"/>
  </p:handoutMasterIdLst>
  <p:sldIdLst>
    <p:sldId id="1237" r:id="rId6"/>
    <p:sldId id="1238" r:id="rId7"/>
    <p:sldId id="1242" r:id="rId8"/>
    <p:sldId id="1219" r:id="rId9"/>
    <p:sldId id="1244" r:id="rId10"/>
    <p:sldId id="1245" r:id="rId11"/>
    <p:sldId id="1246" r:id="rId12"/>
    <p:sldId id="1247" r:id="rId13"/>
    <p:sldId id="1248" r:id="rId14"/>
    <p:sldId id="1249" r:id="rId15"/>
    <p:sldId id="1250" r:id="rId16"/>
    <p:sldId id="1251" r:id="rId17"/>
    <p:sldId id="1252" r:id="rId18"/>
    <p:sldId id="1253" r:id="rId19"/>
    <p:sldId id="1254" r:id="rId20"/>
    <p:sldId id="1255" r:id="rId21"/>
    <p:sldId id="1256" r:id="rId22"/>
    <p:sldId id="1243" r:id="rId23"/>
    <p:sldId id="1257" r:id="rId24"/>
    <p:sldId id="268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7"/>
    <a:srgbClr val="00D7A0"/>
    <a:srgbClr val="0087BE"/>
    <a:srgbClr val="FF1000"/>
    <a:srgbClr val="C5FFCC"/>
    <a:srgbClr val="C30C3E"/>
    <a:srgbClr val="FF3B3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9" autoAdjust="0"/>
    <p:restoredTop sz="95826" autoAdjust="0"/>
  </p:normalViewPr>
  <p:slideViewPr>
    <p:cSldViewPr snapToGrid="0" showGuides="1">
      <p:cViewPr>
        <p:scale>
          <a:sx n="86" d="100"/>
          <a:sy n="86" d="100"/>
        </p:scale>
        <p:origin x="1048" y="35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18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sz="1050" dirty="0"/>
              <a:t>29.09.2020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sz="1050" b="1" dirty="0">
                <a:solidFill>
                  <a:schemeClr val="accent2"/>
                </a:solidFill>
              </a:rPr>
              <a:t>Handzettel</a:t>
            </a:r>
            <a:r>
              <a:rPr lang="de-DE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de-DE" sz="1050" smtClean="0"/>
              <a:t>‹Nr.›</a:t>
            </a:fld>
            <a:endParaRPr lang="de-DE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de-DE" noProof="0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r>
              <a:rPr lang="de-DE" noProof="0" dirty="0"/>
              <a:t>29.09.2020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de-DE" noProof="0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de-DE" b="1" noProof="0" dirty="0">
                <a:solidFill>
                  <a:schemeClr val="accent2"/>
                </a:solidFill>
              </a:rPr>
              <a:t>Notizzettel</a:t>
            </a:r>
            <a:r>
              <a:rPr lang="de-DE" noProof="0" dirty="0"/>
              <a:t> </a:t>
            </a:r>
            <a:fld id="{E76C657F-0E32-4130-ADDA-66B81138A76A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Vorlesen </a:t>
            </a:r>
            <a:r>
              <a:rPr lang="de-CH" dirty="0" err="1"/>
              <a:t>story</a:t>
            </a:r>
            <a:endParaRPr lang="de-CH" dirty="0"/>
          </a:p>
          <a:p>
            <a:r>
              <a:rPr lang="de-CH" dirty="0"/>
              <a:t>Diese </a:t>
            </a:r>
            <a:r>
              <a:rPr lang="de-CH" dirty="0" err="1"/>
              <a:t>geschichte</a:t>
            </a:r>
            <a:r>
              <a:rPr lang="de-CH" dirty="0"/>
              <a:t> fand ich </a:t>
            </a:r>
            <a:r>
              <a:rPr lang="de-CH" dirty="0" err="1"/>
              <a:t>ca</a:t>
            </a:r>
            <a:r>
              <a:rPr lang="de-CH" dirty="0"/>
              <a:t> vor einem </a:t>
            </a:r>
            <a:r>
              <a:rPr lang="de-CH" dirty="0" err="1"/>
              <a:t>monat</a:t>
            </a:r>
            <a:r>
              <a:rPr lang="de-CH" dirty="0"/>
              <a:t> bei mir zu hause.</a:t>
            </a:r>
          </a:p>
          <a:p>
            <a:r>
              <a:rPr lang="de-CH" dirty="0"/>
              <a:t>Jeder kennt dieses Spiel. Finde das spiel immer noch </a:t>
            </a:r>
            <a:r>
              <a:rPr lang="de-CH" dirty="0" err="1"/>
              <a:t>khul</a:t>
            </a:r>
            <a:r>
              <a:rPr lang="de-CH" dirty="0"/>
              <a:t> zum </a:t>
            </a:r>
            <a:r>
              <a:rPr lang="de-CH" dirty="0" err="1"/>
              <a:t>beispiel</a:t>
            </a:r>
            <a:r>
              <a:rPr lang="de-CH" dirty="0"/>
              <a:t> auf reisen oder so mit </a:t>
            </a:r>
            <a:r>
              <a:rPr lang="de-CH" dirty="0" err="1"/>
              <a:t>familie</a:t>
            </a:r>
            <a:endParaRPr lang="de-CH" dirty="0"/>
          </a:p>
          <a:p>
            <a:r>
              <a:rPr lang="de-CH" dirty="0"/>
              <a:t>Deshalb entschied ich mich dies zu digitalisieren (</a:t>
            </a:r>
            <a:r>
              <a:rPr lang="de-CH" dirty="0" err="1"/>
              <a:t>corona</a:t>
            </a:r>
            <a:r>
              <a:rPr lang="de-CH" dirty="0"/>
              <a:t>, </a:t>
            </a:r>
            <a:r>
              <a:rPr lang="de-CH" dirty="0" err="1"/>
              <a:t>distanz</a:t>
            </a:r>
            <a:r>
              <a:rPr lang="de-CH" dirty="0"/>
              <a:t> egal)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9313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251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DF892EFA-26AA-42CB-AADD-84B12356C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906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de-DE" noProof="0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2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91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Kontakt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de-DE" noProof="0"/>
              <a:t>Kontakt bearbeiten</a:t>
            </a:r>
          </a:p>
          <a:p>
            <a:pPr lvl="1"/>
            <a:r>
              <a:rPr lang="de-DE" noProof="0"/>
              <a:t>Name etc.</a:t>
            </a:r>
          </a:p>
          <a:p>
            <a:pPr lvl="2"/>
            <a:r>
              <a:rPr lang="de-DE" noProof="0"/>
              <a:t>Abteilung etc.</a:t>
            </a:r>
          </a:p>
          <a:p>
            <a:pPr lvl="3"/>
            <a:r>
              <a:rPr lang="de-DE" noProof="0"/>
              <a:t>Unterkapitel</a:t>
            </a:r>
          </a:p>
          <a:p>
            <a:pPr lvl="4"/>
            <a:r>
              <a:rPr lang="de-DE" noProof="0"/>
              <a:t>Aktives Unterkapitel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420B79CB-8D66-48BD-A5D2-A37C0123F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6ADAD97F-C8DC-4E41-BE8D-71AC2140F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D43FFEAA-E7FF-47DB-9F0A-3997BEA2F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478800"/>
            <a:ext cx="5904675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 noProof="0"/>
              <a:t>Inhaltsverzeichnis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Ganzseitiges 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3F881CD6-C462-4F22-A33A-D863714CB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023B7438-1A5A-45DD-BC01-0328F6E1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A6B84324-1EA7-4CFC-90A8-828085020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de-DE" noProof="0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5EC16A07-2831-49DA-88B1-B2DAEFACD6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Kontakt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de-DE" noProof="0"/>
              <a:t>Kontakt bearbeiten</a:t>
            </a:r>
          </a:p>
          <a:p>
            <a:pPr lvl="1"/>
            <a:r>
              <a:rPr lang="de-DE" noProof="0"/>
              <a:t>Name etc.</a:t>
            </a:r>
          </a:p>
          <a:p>
            <a:pPr lvl="2"/>
            <a:r>
              <a:rPr lang="de-DE" noProof="0"/>
              <a:t>Abteilung etc.</a:t>
            </a:r>
          </a:p>
          <a:p>
            <a:pPr lvl="3"/>
            <a:r>
              <a:rPr lang="de-DE" noProof="0"/>
              <a:t>Unterkapitel</a:t>
            </a:r>
          </a:p>
          <a:p>
            <a:pPr lvl="4"/>
            <a:r>
              <a:rPr lang="de-DE" noProof="0"/>
              <a:t>Aktives Unterkapitel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DF892EFA-26AA-42CB-AADD-84B12356C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7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420B79CB-8D66-48BD-A5D2-A37C0123F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6ADAD97F-C8DC-4E41-BE8D-71AC2140F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A6B84324-1EA7-4CFC-90A8-828085020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5EC16A07-2831-49DA-88B1-B2DAEFACD6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E89C8E-7FF1-4200-B3D3-59BBB2B4B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E89C8E-7FF1-4200-B3D3-59BBB2B4B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7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2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0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8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7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0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8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D43FFEAA-E7FF-47DB-9F0A-3997BEA2F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478800"/>
            <a:ext cx="5904675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 noProof="0"/>
              <a:t>Inhaltsverzeichnis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0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052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Ganzseitiges 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3F881CD6-C462-4F22-A33A-D863714CB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5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023B7438-1A5A-45DD-BC01-0328F6E1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0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8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4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9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8" Type="http://schemas.openxmlformats.org/officeDocument/2006/relationships/oleObject" Target="../embeddings/oleObject2.bin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tags" Target="../tags/tag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vmlDrawing" Target="../drawings/vmlDrawing2.v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9D49D93-D59C-4299-AD20-D454B4D125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2558704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Folie" r:id="rId58" imgW="333" imgH="333" progId="TCLayout.ActiveDocument.1">
                  <p:embed/>
                </p:oleObj>
              </mc:Choice>
              <mc:Fallback>
                <p:oleObj name="think-cell Folie" r:id="rId58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9D49D93-D59C-4299-AD20-D454B4D12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691" r:id="rId37"/>
    <p:sldLayoutId id="2147483751" r:id="rId38"/>
    <p:sldLayoutId id="2147483692" r:id="rId39"/>
    <p:sldLayoutId id="214748375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133FB82-81C5-4D2F-9ECD-70C03D8BE7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528654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Folie" r:id="rId58" imgW="333" imgH="333" progId="TCLayout.ActiveDocument.1">
                  <p:embed/>
                </p:oleObj>
              </mc:Choice>
              <mc:Fallback>
                <p:oleObj name="think-cell Folie" r:id="rId58" imgW="333" imgH="33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133FB82-81C5-4D2F-9ECD-70C03D8BE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2845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microsoft.com/office/2007/relationships/hdphoto" Target="../media/hdphoto2.wdp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7BA4629-48C1-47E8-91E9-17D045BDBC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0119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Folie" r:id="rId5" imgW="333" imgH="333" progId="TCLayout.ActiveDocument.1">
                  <p:embed/>
                </p:oleObj>
              </mc:Choice>
              <mc:Fallback>
                <p:oleObj name="think-cell Folie" r:id="rId5" imgW="333" imgH="333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7BA4629-48C1-47E8-91E9-17D045BDB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1903791"/>
            <a:ext cx="11376788" cy="2462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Präsentation</a:t>
            </a:r>
            <a:r>
              <a:rPr lang="en-US" sz="5400" dirty="0"/>
              <a:t>	</a:t>
            </a:r>
            <a:br>
              <a:rPr lang="en-US" sz="5400" b="0" dirty="0"/>
            </a:br>
            <a:r>
              <a:rPr lang="en-US" sz="5400" b="0" dirty="0"/>
              <a:t>M223: </a:t>
            </a:r>
            <a:r>
              <a:rPr lang="en-US" sz="5400" b="0" dirty="0" err="1"/>
              <a:t>Multiuserapplikation</a:t>
            </a:r>
            <a:br>
              <a:rPr lang="en-US" sz="5400" b="0" dirty="0"/>
            </a:br>
            <a:r>
              <a:rPr lang="en-US" sz="5400" b="0" dirty="0"/>
              <a:t>Folding Paper Story</a:t>
            </a:r>
          </a:p>
        </p:txBody>
      </p:sp>
      <p:sp>
        <p:nvSpPr>
          <p:cNvPr id="19" name="Footer Placeholder">
            <a:extLst>
              <a:ext uri="{FF2B5EF4-FFF2-40B4-BE49-F238E27FC236}">
                <a16:creationId xmlns:a16="http://schemas.microsoft.com/office/drawing/2014/main" id="{5ED04EB6-8094-49A8-95D9-3B67A19CE8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88338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53210" y="1278319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Loggt sich ein oder registriert sich neu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Email Adresse (darf nur einmal verwendet werden)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Passwort (mindestens 8 Zeichen lang)</a:t>
            </a:r>
          </a:p>
        </p:txBody>
      </p:sp>
    </p:spTree>
    <p:extLst>
      <p:ext uri="{BB962C8B-B14F-4D97-AF65-F5344CB8AC3E}">
        <p14:creationId xmlns:p14="http://schemas.microsoft.com/office/powerpoint/2010/main" val="402959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53210" y="1278319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und schreibt zwei Sätze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94964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Gibt in den vorgesehenen Felder zwei Sätze ein und beginnt so die Geschichte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Information, dass er die Geschichte beginnt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Max. 25 Zeichen, Buchstabe, Zahlen, Sonderzeichen (. , ! ? -)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Beide Felder müssen ausgefüllt werden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Hat 2 min zum Ausfüllen</a:t>
            </a:r>
          </a:p>
        </p:txBody>
      </p:sp>
    </p:spTree>
    <p:extLst>
      <p:ext uri="{BB962C8B-B14F-4D97-AF65-F5344CB8AC3E}">
        <p14:creationId xmlns:p14="http://schemas.microsoft.com/office/powerpoint/2010/main" val="370003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10400" y="1202284"/>
            <a:ext cx="58190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er wieder dran ist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94964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Sendet seine Sätze mittels Button ab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Wartet 2h bis er wieder dran ist</a:t>
            </a:r>
          </a:p>
          <a:p>
            <a:pPr algn="l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Kann die aktuelle Geschichte herunterladen</a:t>
            </a:r>
          </a:p>
        </p:txBody>
      </p:sp>
    </p:spTree>
    <p:extLst>
      <p:ext uri="{BB962C8B-B14F-4D97-AF65-F5344CB8AC3E}">
        <p14:creationId xmlns:p14="http://schemas.microsoft.com/office/powerpoint/2010/main" val="61335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Mara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581905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Sieht den letzten Satz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Erweitert die Geschichte um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er wieder dran ist.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9498227" y="4087136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Mara</a:t>
            </a:r>
          </a:p>
        </p:txBody>
      </p:sp>
      <p:pic>
        <p:nvPicPr>
          <p:cNvPr id="10" name="Inhaltsplatzhalter 15">
            <a:extLst>
              <a:ext uri="{FF2B5EF4-FFF2-40B4-BE49-F238E27FC236}">
                <a16:creationId xmlns:a16="http://schemas.microsoft.com/office/drawing/2014/main" id="{29ED26BC-308E-432A-B27D-634D3DD27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6" t="63751" r="34318" b="8483"/>
          <a:stretch/>
        </p:blipFill>
        <p:spPr>
          <a:xfrm>
            <a:off x="8180172" y="922573"/>
            <a:ext cx="3344608" cy="31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Mara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10400" y="1202284"/>
            <a:ext cx="58190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Sieht den letzten Satz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Erweitert die Geschichte um zwei Sätze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152DDB-E21F-47D6-B857-15A18626505E}"/>
              </a:ext>
            </a:extLst>
          </p:cNvPr>
          <p:cNvSpPr txBox="1"/>
          <p:nvPr/>
        </p:nvSpPr>
        <p:spPr>
          <a:xfrm>
            <a:off x="9817960" y="441780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Mara</a:t>
            </a:r>
          </a:p>
        </p:txBody>
      </p:sp>
      <p:pic>
        <p:nvPicPr>
          <p:cNvPr id="10" name="Inhaltsplatzhalter 15">
            <a:extLst>
              <a:ext uri="{FF2B5EF4-FFF2-40B4-BE49-F238E27FC236}">
                <a16:creationId xmlns:a16="http://schemas.microsoft.com/office/drawing/2014/main" id="{65A076F4-D6CF-4F85-8870-5670EB419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6" t="63751" r="34318" b="8483"/>
          <a:stretch/>
        </p:blipFill>
        <p:spPr>
          <a:xfrm>
            <a:off x="8509686" y="1058085"/>
            <a:ext cx="3344608" cy="31645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453209" y="1970812"/>
            <a:ext cx="94964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Sieht den letzten Satz</a:t>
            </a:r>
          </a:p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Gibt aufgrund des letzten Satzes in den vorgesehenen Felder zwei Sätze ein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8D254E-6517-4B20-8ABF-E4977A421B35}"/>
              </a:ext>
            </a:extLst>
          </p:cNvPr>
          <p:cNvSpPr txBox="1"/>
          <p:nvPr/>
        </p:nvSpPr>
        <p:spPr>
          <a:xfrm>
            <a:off x="410400" y="3290436"/>
            <a:ext cx="67863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Information, dass er die Geschichte beginnt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Max. 25 Zeichen, Buchstabe, Zahlen, Sonderzeichen (. , ! ? -)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Beide Felder müssen ausgefüllt werden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Hat 2 min zum Ausfüllen</a:t>
            </a:r>
          </a:p>
        </p:txBody>
      </p:sp>
    </p:spTree>
    <p:extLst>
      <p:ext uri="{BB962C8B-B14F-4D97-AF65-F5344CB8AC3E}">
        <p14:creationId xmlns:p14="http://schemas.microsoft.com/office/powerpoint/2010/main" val="6611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Isabell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651432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oder erweitert sie und schreibt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sie wieder dran ist.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b="1" dirty="0"/>
              <a:t>Weiss wer was geschrieben hat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9537499" y="5055009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Isabell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81124A-ED7B-4842-9E10-3C18B392D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203580" y="941118"/>
            <a:ext cx="1248319" cy="44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Mara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351087" y="1205186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Weiss wer was geschrieben hat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152DDB-E21F-47D6-B857-15A18626505E}"/>
              </a:ext>
            </a:extLst>
          </p:cNvPr>
          <p:cNvSpPr txBox="1"/>
          <p:nvPr/>
        </p:nvSpPr>
        <p:spPr>
          <a:xfrm>
            <a:off x="9817960" y="441780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Isabell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453209" y="1970812"/>
            <a:ext cx="94964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Bei der Heruntergeladenen Geschichte steht die Mail des Erfassers der Storyline</a:t>
            </a: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02FE93-1666-4A9C-864D-E5413359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484041" y="417191"/>
            <a:ext cx="1248319" cy="43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8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Sprache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677162" y="4190085"/>
            <a:ext cx="112758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Verwaltung relationaler Datenbanken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29C44CA-A9F1-4E1C-A3AF-38EA3C0668C8}"/>
              </a:ext>
            </a:extLst>
          </p:cNvPr>
          <p:cNvSpPr txBox="1"/>
          <p:nvPr/>
        </p:nvSpPr>
        <p:spPr>
          <a:xfrm>
            <a:off x="744004" y="2286321"/>
            <a:ext cx="1127582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Objektorientierte</a:t>
            </a:r>
            <a:r>
              <a:rPr lang="de-DE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  <a:sym typeface="Wingdings" panose="05000000000000000000" pitchFamily="2" charset="2"/>
              </a:rPr>
              <a:t> Programmiersprache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Abstract </a:t>
            </a:r>
            <a:r>
              <a:rPr lang="de-DE" dirty="0" err="1"/>
              <a:t>Windowing</a:t>
            </a:r>
            <a:r>
              <a:rPr lang="de-DE" dirty="0"/>
              <a:t> Toolkit (AWT)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elementarer Grafik und Fensterfunktionen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Swing </a:t>
            </a:r>
            <a:r>
              <a:rPr lang="de-DE" dirty="0" err="1"/>
              <a:t>Toolset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komplexer grafischer Benutzeroberflächen.</a:t>
            </a:r>
          </a:p>
        </p:txBody>
      </p:sp>
    </p:spTree>
    <p:extLst>
      <p:ext uri="{BB962C8B-B14F-4D97-AF65-F5344CB8AC3E}">
        <p14:creationId xmlns:p14="http://schemas.microsoft.com/office/powerpoint/2010/main" val="50642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Ziel und ihre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AEBF20E-FA3A-49FA-A727-F3A3535EFFD6}"/>
              </a:ext>
            </a:extLst>
          </p:cNvPr>
          <p:cNvSpPr/>
          <p:nvPr/>
        </p:nvSpPr>
        <p:spPr>
          <a:xfrm>
            <a:off x="612895" y="1655805"/>
            <a:ext cx="1294988" cy="34104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1023AB-6BC4-4127-80C9-58C99499F8F1}"/>
              </a:ext>
            </a:extLst>
          </p:cNvPr>
          <p:cNvSpPr txBox="1"/>
          <p:nvPr/>
        </p:nvSpPr>
        <p:spPr>
          <a:xfrm>
            <a:off x="1962253" y="1610884"/>
            <a:ext cx="53578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2800" b="1" dirty="0"/>
              <a:t>Multiuser Applikation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ECC6FC-D6C6-4AD3-B719-431B93FD888D}"/>
              </a:ext>
            </a:extLst>
          </p:cNvPr>
          <p:cNvSpPr txBox="1"/>
          <p:nvPr/>
        </p:nvSpPr>
        <p:spPr>
          <a:xfrm>
            <a:off x="6381267" y="2768577"/>
            <a:ext cx="529339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Java	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 err="1"/>
              <a:t>Xampp</a:t>
            </a:r>
            <a:endParaRPr lang="de-DE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Alle User schreiben an der gleichen Geschichte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User, zwei Verschieden Rollen (Writer und Gamemaster)</a:t>
            </a:r>
          </a:p>
          <a:p>
            <a:pPr algn="l"/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BAFA3D-6316-451A-A7A0-85CCA6484DA0}"/>
              </a:ext>
            </a:extLst>
          </p:cNvPr>
          <p:cNvSpPr txBox="1"/>
          <p:nvPr/>
        </p:nvSpPr>
        <p:spPr>
          <a:xfrm>
            <a:off x="582653" y="2768577"/>
            <a:ext cx="5293397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Objektorientiert	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Datenbank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Clients müssen gleichzeitig auf den gleichen Datenbestand zugreifen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Benutzer- und Rechte-Verwaltung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51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Verbesserungen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BAFA3D-6316-451A-A7A0-85CCA6484DA0}"/>
              </a:ext>
            </a:extLst>
          </p:cNvPr>
          <p:cNvSpPr txBox="1"/>
          <p:nvPr/>
        </p:nvSpPr>
        <p:spPr>
          <a:xfrm>
            <a:off x="410400" y="2921168"/>
            <a:ext cx="106760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Inhalt Dokumentation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88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68051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sz="3200" dirty="0"/>
              <a:t>Ablauf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Ziel des Projektes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Was ist eine Faltpapier Geschichte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Umsetzung</a:t>
            </a:r>
          </a:p>
          <a:p>
            <a:pPr marL="522900" lvl="1" indent="-342900"/>
            <a:r>
              <a:rPr lang="de-CH" sz="2400" dirty="0"/>
              <a:t>Reallife zur Digitalisierung</a:t>
            </a:r>
          </a:p>
          <a:p>
            <a:pPr marL="522900" lvl="1" indent="-342900"/>
            <a:r>
              <a:rPr lang="de-CH" sz="2400" dirty="0"/>
              <a:t>Sprache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400" dirty="0"/>
              <a:t>Ziele und ihre Umsetzung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Verbesserungen</a:t>
            </a:r>
          </a:p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9817" y="6188734"/>
            <a:ext cx="9216000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16425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</a:t>
            </a:r>
            <a:endParaRPr lang="de-DE" noProof="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de-DE" noProof="0" dirty="0"/>
              <a:t>Lara Felix</a:t>
            </a:r>
          </a:p>
          <a:p>
            <a:r>
              <a:rPr lang="de-DE" dirty="0"/>
              <a:t>Applikationsentwicklung</a:t>
            </a:r>
            <a:br>
              <a:rPr lang="de-DE" noProof="0" dirty="0"/>
            </a:br>
            <a:r>
              <a:rPr lang="de-DE" noProof="0" dirty="0"/>
              <a:t>SMO RC-CH RI PE 3 2</a:t>
            </a:r>
          </a:p>
          <a:p>
            <a:r>
              <a:rPr lang="de-DE" noProof="0" dirty="0"/>
              <a:t>Hammerweg 1</a:t>
            </a:r>
          </a:p>
          <a:p>
            <a:r>
              <a:rPr lang="de-DE" dirty="0"/>
              <a:t>8304 Wallisellen</a:t>
            </a:r>
          </a:p>
          <a:p>
            <a:r>
              <a:rPr lang="de-DE" noProof="0" dirty="0"/>
              <a:t>Schweiz</a:t>
            </a:r>
          </a:p>
          <a:p>
            <a:endParaRPr lang="de-DE" noProof="0" dirty="0"/>
          </a:p>
          <a:p>
            <a:pPr lvl="1"/>
            <a:r>
              <a:rPr lang="de-DE" noProof="0" dirty="0"/>
              <a:t>E-Mail lara.felix@siemens.com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Ziel der Projektes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AEBF20E-FA3A-49FA-A727-F3A3535EFFD6}"/>
              </a:ext>
            </a:extLst>
          </p:cNvPr>
          <p:cNvSpPr/>
          <p:nvPr/>
        </p:nvSpPr>
        <p:spPr>
          <a:xfrm>
            <a:off x="612895" y="1655805"/>
            <a:ext cx="1294988" cy="34104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1023AB-6BC4-4127-80C9-58C99499F8F1}"/>
              </a:ext>
            </a:extLst>
          </p:cNvPr>
          <p:cNvSpPr txBox="1"/>
          <p:nvPr/>
        </p:nvSpPr>
        <p:spPr>
          <a:xfrm>
            <a:off x="1962253" y="1610884"/>
            <a:ext cx="53578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2800" b="1" dirty="0"/>
              <a:t>Multiuser Applikation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ECC6FC-D6C6-4AD3-B719-431B93FD888D}"/>
              </a:ext>
            </a:extLst>
          </p:cNvPr>
          <p:cNvSpPr txBox="1"/>
          <p:nvPr/>
        </p:nvSpPr>
        <p:spPr>
          <a:xfrm>
            <a:off x="612895" y="3154932"/>
            <a:ext cx="11224878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Objektorientiert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Datenbank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Clients müssen gleichzeitig auf den gleichen Datenbestand zugreifen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Benutzer- und Rechte-Verwaltung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922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606A6B6-1C8D-4C0F-9DB6-8552B9E124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0806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Folie" r:id="rId5" imgW="333" imgH="333" progId="TCLayout.ActiveDocument.1">
                  <p:embed/>
                </p:oleObj>
              </mc:Choice>
              <mc:Fallback>
                <p:oleObj name="think-cell Folie" r:id="rId5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606A6B6-1C8D-4C0F-9DB6-8552B9E12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54961C6-6B93-49C5-A4A5-1DB771B1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sz="2000" dirty="0"/>
              <a:t>Was ist eine Faltpapier Geschichte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6C0B0C-78A0-4EF5-905D-93A7F0DDC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273593-7EB0-468B-86FD-8EF26B6899C9}"/>
              </a:ext>
            </a:extLst>
          </p:cNvPr>
          <p:cNvSpPr txBox="1"/>
          <p:nvPr/>
        </p:nvSpPr>
        <p:spPr>
          <a:xfrm>
            <a:off x="538060" y="2736502"/>
            <a:ext cx="564935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1 schreibt zwei Sätze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2 sieht den zweiten Satz des Spieler 1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Aufgrund dessen schreibt er ebenfalls zwei Sätze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3 sieht nur den zweiten Satz von Spieler 2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Aufgrund dessen schreibt er ebenfalls zwei Sätze</a:t>
            </a:r>
            <a:endParaRPr lang="de-CH" dirty="0" err="1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B01B09B-8164-4F8F-9F65-4388EE123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12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7D41D-FF41-4596-9AB4-7C492340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2505670"/>
            <a:ext cx="11376788" cy="923330"/>
          </a:xfrm>
        </p:spPr>
        <p:txBody>
          <a:bodyPr/>
          <a:lstStyle/>
          <a:p>
            <a:r>
              <a:rPr lang="de-CH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1CB032-28D7-49B7-824A-3F7BF0C58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8CED20-311E-4350-8DC9-8C32B4743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359062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266090" y="2431810"/>
            <a:ext cx="5056370" cy="1706766"/>
          </a:xfrm>
        </p:spPr>
      </p:pic>
      <p:pic>
        <p:nvPicPr>
          <p:cNvPr id="18" name="Grafik 17" descr="Ein Bild, das Text, Shoji, Gebäude enthält.&#10;&#10;Automatisch generierte Beschreibung">
            <a:extLst>
              <a:ext uri="{FF2B5EF4-FFF2-40B4-BE49-F238E27FC236}">
                <a16:creationId xmlns:a16="http://schemas.microsoft.com/office/drawing/2014/main" id="{2C221DE8-E79E-44BD-85EB-4D6E99176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" t="3077" r="5332" b="4109"/>
          <a:stretch/>
        </p:blipFill>
        <p:spPr>
          <a:xfrm>
            <a:off x="6096000" y="2101300"/>
            <a:ext cx="2527369" cy="3331530"/>
          </a:xfrm>
          <a:prstGeom prst="rect">
            <a:avLst/>
          </a:prstGeom>
        </p:spPr>
      </p:pic>
      <p:pic>
        <p:nvPicPr>
          <p:cNvPr id="24" name="Grafik 23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09BA80D7-CB10-450E-A5A9-504D88391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>
            <a:off x="266090" y="3395879"/>
            <a:ext cx="515483" cy="742697"/>
          </a:xfrm>
          <a:prstGeom prst="rect">
            <a:avLst/>
          </a:prstGeom>
        </p:spPr>
      </p:pic>
      <p:pic>
        <p:nvPicPr>
          <p:cNvPr id="25" name="Grafik 24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154BD9B7-3D13-4F44-B4E2-C580349A6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 rot="18456861">
            <a:off x="3305728" y="2948855"/>
            <a:ext cx="466884" cy="672676"/>
          </a:xfrm>
          <a:prstGeom prst="rect">
            <a:avLst/>
          </a:prstGeom>
        </p:spPr>
      </p:pic>
      <p:pic>
        <p:nvPicPr>
          <p:cNvPr id="26" name="Grafik 25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1D681197-5930-4228-A3F3-16A136FBC9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 rot="18287388">
            <a:off x="4120304" y="3548264"/>
            <a:ext cx="456956" cy="65837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DB9344-27C2-4F27-B260-F9F286F9633A}"/>
              </a:ext>
            </a:extLst>
          </p:cNvPr>
          <p:cNvGrpSpPr/>
          <p:nvPr/>
        </p:nvGrpSpPr>
        <p:grpSpPr>
          <a:xfrm>
            <a:off x="9286224" y="1017491"/>
            <a:ext cx="1476797" cy="4448252"/>
            <a:chOff x="9286224" y="1017491"/>
            <a:chExt cx="1476797" cy="4448252"/>
          </a:xfrm>
        </p:grpSpPr>
        <p:pic>
          <p:nvPicPr>
            <p:cNvPr id="22" name="Grafik 21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3DF7FCFF-469D-427D-8809-0315BBDD2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0561" r="40374"/>
            <a:stretch/>
          </p:blipFill>
          <p:spPr>
            <a:xfrm>
              <a:off x="9514702" y="1017491"/>
              <a:ext cx="1248319" cy="4448252"/>
            </a:xfrm>
            <a:prstGeom prst="rect">
              <a:avLst/>
            </a:prstGeom>
          </p:spPr>
        </p:pic>
        <p:pic>
          <p:nvPicPr>
            <p:cNvPr id="27" name="Grafik 26" descr="Ein Bild, das Schreibgerät, Briefpapier, Stift enthält.&#10;&#10;Automatisch generierte Beschreibung">
              <a:extLst>
                <a:ext uri="{FF2B5EF4-FFF2-40B4-BE49-F238E27FC236}">
                  <a16:creationId xmlns:a16="http://schemas.microsoft.com/office/drawing/2014/main" id="{2FC9517D-7942-48DC-91B1-5D659BB88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000" b="85938" l="25938" r="76250">
                          <a14:foregroundMark x1="38281" y1="53594" x2="48125" y2="36875"/>
                          <a14:foregroundMark x1="48125" y1="36875" x2="48594" y2="34375"/>
                          <a14:foregroundMark x1="57969" y1="19844" x2="68750" y2="25781"/>
                          <a14:foregroundMark x1="68750" y1="25781" x2="60625" y2="25469"/>
                          <a14:foregroundMark x1="60625" y1="25469" x2="73125" y2="29688"/>
                          <a14:foregroundMark x1="73125" y1="29688" x2="76250" y2="21406"/>
                          <a14:foregroundMark x1="76250" y1="21406" x2="67344" y2="15000"/>
                          <a14:foregroundMark x1="67344" y1="15000" x2="57031" y2="19531"/>
                          <a14:foregroundMark x1="76250" y1="22969" x2="76250" y2="22969"/>
                          <a14:foregroundMark x1="62969" y1="31719" x2="63125" y2="31250"/>
                          <a14:foregroundMark x1="29688" y1="64688" x2="25938" y2="85938"/>
                          <a14:foregroundMark x1="25938" y1="85938" x2="34531" y2="81406"/>
                          <a14:foregroundMark x1="34531" y1="81406" x2="36719" y2="82500"/>
                        </a14:backgroundRemoval>
                      </a14:imgEffect>
                    </a14:imgLayer>
                  </a14:imgProps>
                </a:ext>
              </a:extLst>
            </a:blip>
            <a:srcRect l="25000" t="12804" r="20919" b="9277"/>
            <a:stretch/>
          </p:blipFill>
          <p:spPr>
            <a:xfrm rot="20901077">
              <a:off x="9286224" y="3555185"/>
              <a:ext cx="456956" cy="658372"/>
            </a:xfrm>
            <a:prstGeom prst="rect">
              <a:avLst/>
            </a:prstGeom>
          </p:spPr>
        </p:pic>
      </p:grp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Ausgangslage - Wirklichkeit</a:t>
            </a:r>
          </a:p>
        </p:txBody>
      </p:sp>
    </p:spTree>
    <p:extLst>
      <p:ext uri="{BB962C8B-B14F-4D97-AF65-F5344CB8AC3E}">
        <p14:creationId xmlns:p14="http://schemas.microsoft.com/office/powerpoint/2010/main" val="36329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266090" y="2431810"/>
            <a:ext cx="5056370" cy="1706766"/>
          </a:xfr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F7FCFF-469D-427D-8809-0315BBDD2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213466" y="1054800"/>
            <a:ext cx="1248319" cy="4448252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Akteure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8C5E1-99A2-4A01-A0A3-F2D0FE3AF054}"/>
              </a:ext>
            </a:extLst>
          </p:cNvPr>
          <p:cNvSpPr txBox="1"/>
          <p:nvPr/>
        </p:nvSpPr>
        <p:spPr>
          <a:xfrm>
            <a:off x="1561894" y="4458318"/>
            <a:ext cx="26740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/>
              <a:t>Kinder = User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C46AE3-D8A3-4EAC-A096-AED61BDF8F04}"/>
              </a:ext>
            </a:extLst>
          </p:cNvPr>
          <p:cNvSpPr txBox="1"/>
          <p:nvPr/>
        </p:nvSpPr>
        <p:spPr>
          <a:xfrm>
            <a:off x="8500625" y="5246059"/>
            <a:ext cx="26740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/>
              <a:t>Mutter = Gamemaster</a:t>
            </a:r>
          </a:p>
        </p:txBody>
      </p:sp>
    </p:spTree>
    <p:extLst>
      <p:ext uri="{BB962C8B-B14F-4D97-AF65-F5344CB8AC3E}">
        <p14:creationId xmlns:p14="http://schemas.microsoft.com/office/powerpoint/2010/main" val="122526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661507" y="1698644"/>
            <a:ext cx="2493849" cy="841793"/>
          </a:xfr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F7FCFF-469D-427D-8809-0315BBDD2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8521488" y="682313"/>
            <a:ext cx="678793" cy="2418806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Akteure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8C5E1-99A2-4A01-A0A3-F2D0FE3AF054}"/>
              </a:ext>
            </a:extLst>
          </p:cNvPr>
          <p:cNvSpPr txBox="1"/>
          <p:nvPr/>
        </p:nvSpPr>
        <p:spPr>
          <a:xfrm>
            <a:off x="731520" y="2975508"/>
            <a:ext cx="471533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/>
              <a:t>Kinder =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Standardrolle, wenn man sich neu registriert.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Einloggen und ausloggen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Schreiben von 2 Sätzen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Herunterladen der Geschichte</a:t>
            </a:r>
            <a:endParaRPr lang="de-CH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C46AE3-D8A3-4EAC-A096-AED61BDF8F04}"/>
              </a:ext>
            </a:extLst>
          </p:cNvPr>
          <p:cNvSpPr txBox="1"/>
          <p:nvPr/>
        </p:nvSpPr>
        <p:spPr>
          <a:xfrm>
            <a:off x="6400800" y="3079303"/>
            <a:ext cx="54864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/>
              <a:t>Mutter = Gamemaster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in der DB manuell von einem User zu einem Game Master migriert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Einloggen und ausloggen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Sieht aktueller Stand der 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Sieht welcher User was geschrieben hat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0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7161257" y="1054800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581905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und schreibt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er wieder dran ist.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8643139" y="435314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</p:spTree>
    <p:extLst>
      <p:ext uri="{BB962C8B-B14F-4D97-AF65-F5344CB8AC3E}">
        <p14:creationId xmlns:p14="http://schemas.microsoft.com/office/powerpoint/2010/main" val="1601490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75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’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’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IAAAAAAAAAAwAAAAMAAAAA/////wQAJwwAAAAAAAAAAAAAIAD///////////////8AAAD///////////////8DAAAAAw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EAP///////wQAAAACABAACwTUv0RnvYJGk1N1Hk2UayQFAAAAAAADAAAAAwADAAAAAQADAAAAAAD///////8DAAAAAAD///////8DAAAAAAD///////8DAAEA////////BAAAAAMAEAAL/4IPFZrKbkePttXx+Ox0YA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wEDAAAAAwD///////8lAAZMaW5rZWRTaGFwZVByZXNlbnRhdGlvblNldHRpbmdzRGF0YV8wBQAAAAEABAAAAAAABAAAAAIA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ATUv0RnvYJGk1N1Hk2UayQDRGF0YQAbAAAABExpbmtlZFNoYXBlRGF0YQAFAAAAAAACTmFtZQAZAAAATGlua2VkU2hhcGVzRGF0YVByb3BlcnR5ABBWZXJzaW9uAAAAAAAJTGFzdFdyaXRlAMA//VJ6AQAAAAEA/////50AnQAAAAVfaWQAEAAAAAT/gg8VmspuR4+21fH47HRgA0RhdGEAKgAAAAhQcmVzZW50YXRpb25TY2FubmVkRm9yTGlua2VkU2hhcGVzAAEAAk5hbWUAJAAAAExpbmtlZFNoYXBlUHJlc2VudGF0aW9uU2V0dGluZ3NEYXRhABBWZXJzaW9uAAAAAAAJTGFzdFdyaXRlAJRA/VJ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43D545BC8C47883FBE39EFAB96E2" ma:contentTypeVersion="11" ma:contentTypeDescription="Create a new document." ma:contentTypeScope="" ma:versionID="64b548d874e2b8d2e0e0b8cb311d5b86">
  <xsd:schema xmlns:xsd="http://www.w3.org/2001/XMLSchema" xmlns:xs="http://www.w3.org/2001/XMLSchema" xmlns:p="http://schemas.microsoft.com/office/2006/metadata/properties" xmlns:ns2="1553f72f-00eb-4a7f-8788-1dfad40bd87a" xmlns:ns3="ad917e58-2e37-4329-ac5d-6ffac9cda2bb" targetNamespace="http://schemas.microsoft.com/office/2006/metadata/properties" ma:root="true" ma:fieldsID="9d0f2537443633dd922056f6ff41e81d" ns2:_="" ns3:_="">
    <xsd:import namespace="1553f72f-00eb-4a7f-8788-1dfad40bd87a"/>
    <xsd:import namespace="ad917e58-2e37-4329-ac5d-6ffac9cda2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3f72f-00eb-4a7f-8788-1dfad40b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17e58-2e37-4329-ac5d-6ffac9cda2b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AC2A41-67B4-4FEB-A9D9-2E9BB44757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F0E5D0-2864-43FF-B9D5-F83B2FA873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C7108-6140-4216-B4D2-1F513F4FD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3f72f-00eb-4a7f-8788-1dfad40bd87a"/>
    <ds:schemaRef ds:uri="ad917e58-2e37-4329-ac5d-6ffac9cd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</Words>
  <Application>Microsoft Office PowerPoint</Application>
  <PresentationFormat>Breitbild</PresentationFormat>
  <Paragraphs>152</Paragraphs>
  <Slides>20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Nunito Sans</vt:lpstr>
      <vt:lpstr>Symbol</vt:lpstr>
      <vt:lpstr>Wingdings</vt:lpstr>
      <vt:lpstr>Siemens 2020</vt:lpstr>
      <vt:lpstr>1_Siemens 2020</vt:lpstr>
      <vt:lpstr>think-cell Folie</vt:lpstr>
      <vt:lpstr>Präsentation  M223: Multiuserapplikation Folding Paper Story</vt:lpstr>
      <vt:lpstr>Ablauf</vt:lpstr>
      <vt:lpstr>Ziel der Projektes</vt:lpstr>
      <vt:lpstr>Was ist eine Faltpapier Geschichte</vt:lpstr>
      <vt:lpstr>Umsetzung</vt:lpstr>
      <vt:lpstr>Ausgangslage - Wirklichkeit</vt:lpstr>
      <vt:lpstr>Akteure</vt:lpstr>
      <vt:lpstr>Akteure</vt:lpstr>
      <vt:lpstr>Ablauf - Toni</vt:lpstr>
      <vt:lpstr>Ablauf - Toni</vt:lpstr>
      <vt:lpstr>Ablauf - Toni</vt:lpstr>
      <vt:lpstr>Ablauf - Toni</vt:lpstr>
      <vt:lpstr>Ablauf - Mara</vt:lpstr>
      <vt:lpstr>Ablauf - Mara</vt:lpstr>
      <vt:lpstr>Ablauf - Isabell</vt:lpstr>
      <vt:lpstr>Ablauf - Mara</vt:lpstr>
      <vt:lpstr>Sprache</vt:lpstr>
      <vt:lpstr>Ziel und ihre Umsetzung</vt:lpstr>
      <vt:lpstr>Verbesserungen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RDPP Update Philippe Scheuber, 19. Januar 2021</dc:title>
  <dc:creator>Lara</dc:creator>
  <cp:keywords>Template</cp:keywords>
  <dc:description>Version 3.0.8
September 2020</dc:description>
  <cp:lastModifiedBy>Lara Felix</cp:lastModifiedBy>
  <cp:revision>22</cp:revision>
  <dcterms:created xsi:type="dcterms:W3CDTF">2020-07-27T12:43:17Z</dcterms:created>
  <dcterms:modified xsi:type="dcterms:W3CDTF">2021-12-11T13:59:49Z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2020-11-26T07:19:15Z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6070abc5-2d96-4f04-98e9-9ad5128387ee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ContentTypeId">
    <vt:lpwstr>0x010100F3C443D545BC8C47883FBE39EFAB96E2</vt:lpwstr>
  </property>
</Properties>
</file>